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Krona One"/>
      <p:regular r:id="rId17"/>
    </p:embeddedFont>
    <p:embeddedFont>
      <p:font typeface="Hanken Grotesk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Inter"/>
      <p:regular r:id="rId34"/>
      <p:bold r:id="rId35"/>
    </p:embeddedFont>
    <p:embeddedFont>
      <p:font typeface="Lato Light"/>
      <p:regular r:id="rId36"/>
      <p:bold r:id="rId37"/>
      <p:italic r:id="rId38"/>
      <p:boldItalic r:id="rId39"/>
    </p:embeddedFont>
    <p:embeddedFont>
      <p:font typeface="Open Sans Medium"/>
      <p:regular r:id="rId40"/>
      <p:bold r:id="rId41"/>
      <p:italic r:id="rId42"/>
      <p:boldItalic r:id="rId43"/>
    </p:embeddedFont>
    <p:embeddedFont>
      <p:font typeface="Inter Medium"/>
      <p:regular r:id="rId44"/>
      <p:bold r:id="rId45"/>
    </p:embeddedFont>
    <p:embeddedFont>
      <p:font typeface="Space Grotesk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Medium-regular.fntdata"/><Relationship Id="rId20" Type="http://schemas.openxmlformats.org/officeDocument/2006/relationships/font" Target="fonts/HankenGrotesk-italic.fntdata"/><Relationship Id="rId42" Type="http://schemas.openxmlformats.org/officeDocument/2006/relationships/font" Target="fonts/OpenSansMedium-italic.fntdata"/><Relationship Id="rId41" Type="http://schemas.openxmlformats.org/officeDocument/2006/relationships/font" Target="fonts/OpenSansMedium-bold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InterMedium-regular.fntdata"/><Relationship Id="rId21" Type="http://schemas.openxmlformats.org/officeDocument/2006/relationships/font" Target="fonts/HankenGrotesk-boldItalic.fntdata"/><Relationship Id="rId43" Type="http://schemas.openxmlformats.org/officeDocument/2006/relationships/font" Target="fonts/OpenSansMedium-boldItalic.fntdata"/><Relationship Id="rId24" Type="http://schemas.openxmlformats.org/officeDocument/2006/relationships/font" Target="fonts/RobotoMedium-italic.fntdata"/><Relationship Id="rId46" Type="http://schemas.openxmlformats.org/officeDocument/2006/relationships/font" Target="fonts/SpaceGrotesk-regular.fntdata"/><Relationship Id="rId23" Type="http://schemas.openxmlformats.org/officeDocument/2006/relationships/font" Target="fonts/RobotoMedium-bold.fntdata"/><Relationship Id="rId45" Type="http://schemas.openxmlformats.org/officeDocument/2006/relationships/font" Target="fonts/Inter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font" Target="fonts/RobotoMedium-boldItalic.fntdata"/><Relationship Id="rId47" Type="http://schemas.openxmlformats.org/officeDocument/2006/relationships/font" Target="fonts/SpaceGrotesk-bold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Inter-bold.fntdata"/><Relationship Id="rId12" Type="http://schemas.openxmlformats.org/officeDocument/2006/relationships/slide" Target="slides/slide6.xml"/><Relationship Id="rId34" Type="http://schemas.openxmlformats.org/officeDocument/2006/relationships/font" Target="fonts/Inter-regular.fntdata"/><Relationship Id="rId15" Type="http://schemas.openxmlformats.org/officeDocument/2006/relationships/slide" Target="slides/slide9.xml"/><Relationship Id="rId37" Type="http://schemas.openxmlformats.org/officeDocument/2006/relationships/font" Target="fonts/LatoLight-bold.fntdata"/><Relationship Id="rId14" Type="http://schemas.openxmlformats.org/officeDocument/2006/relationships/slide" Target="slides/slide8.xml"/><Relationship Id="rId36" Type="http://schemas.openxmlformats.org/officeDocument/2006/relationships/font" Target="fonts/LatoLight-regular.fntdata"/><Relationship Id="rId17" Type="http://schemas.openxmlformats.org/officeDocument/2006/relationships/font" Target="fonts/KronaOne-regular.fntdata"/><Relationship Id="rId39" Type="http://schemas.openxmlformats.org/officeDocument/2006/relationships/font" Target="fonts/Lato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Light-italic.fntdata"/><Relationship Id="rId19" Type="http://schemas.openxmlformats.org/officeDocument/2006/relationships/font" Target="fonts/HankenGrotesk-bold.fntdata"/><Relationship Id="rId18" Type="http://schemas.openxmlformats.org/officeDocument/2006/relationships/font" Target="fonts/HankenGrotes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13630233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13630233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SLIDES_API136302335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SLIDES_API136302335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SLIDES_API136302335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SLIDES_API136302335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is the game’s structure organized?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functions do you have and how are they imported?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features did you add to the game?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af2ed706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af2ed706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is the game’s structure organized?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functions do you have and how are they imported?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features did you add to the game?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af2ed7063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af2ed7063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is the game’s structure organized?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functions do you have and how are they imported?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features did you add to the game?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SLIDES_API136302335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SLIDES_API136302335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f2ed7063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f2ed7063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136302335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136302335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SLIDES_API136302335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SLIDES_API136302335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SLIDES_API136302335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SLIDES_API136302335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DmJPs8yUjABNb9YYaAkS_im9io4ooUQU?usp=sharing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32150" y="220828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ESCAPE ROOM MINI-PROJECT 1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0" y="4232975"/>
            <a:ext cx="58083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Louis Ampobi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Ivan Jimenez Palomino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João Sousa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Ryan van den Akker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00" y="76201"/>
            <a:ext cx="1474000" cy="15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 you for your time and attention 🙂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925" y="1221900"/>
            <a:ext cx="4212663" cy="31582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154450" y="2868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Overview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2" name="Google Shape;192;p30"/>
          <p:cNvSpPr txBox="1"/>
          <p:nvPr>
            <p:ph idx="4294967295" type="body"/>
          </p:nvPr>
        </p:nvSpPr>
        <p:spPr>
          <a:xfrm>
            <a:off x="399975" y="1307600"/>
            <a:ext cx="38067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GAME’S STRUCTURE:</a:t>
            </a:r>
            <a:endParaRPr sz="555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5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Lists</a:t>
            </a:r>
            <a:r>
              <a:rPr lang="en" sz="5551">
                <a:solidFill>
                  <a:srgbClr val="000000"/>
                </a:solidFill>
              </a:rPr>
              <a:t> = [ all_rooms, all_doors]</a:t>
            </a:r>
            <a:endParaRPr sz="555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5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Dictionaries</a:t>
            </a:r>
            <a:r>
              <a:rPr lang="en" sz="5551">
                <a:solidFill>
                  <a:srgbClr val="000000"/>
                </a:solidFill>
              </a:rPr>
              <a:t> = {furniture, door, key, room, outside} / {object_relation, game_state}</a:t>
            </a:r>
            <a:endParaRPr sz="555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5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325" y="2684200"/>
            <a:ext cx="2112375" cy="21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54450" y="2868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Overview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175" y="1066425"/>
            <a:ext cx="3010650" cy="30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103775" y="920525"/>
            <a:ext cx="6550200" cy="4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 Medium"/>
                <a:ea typeface="Inter Medium"/>
                <a:cs typeface="Inter Medium"/>
                <a:sym typeface="Inter Medium"/>
              </a:rPr>
              <a:t>GAME’S STRUCTURE: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Functions:</a:t>
            </a:r>
            <a:endParaRPr b="1"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start_game():</a:t>
            </a:r>
            <a:r>
              <a:rPr lang="en"/>
              <a:t>  Locate the player in the </a:t>
            </a:r>
            <a:r>
              <a:rPr lang="en"/>
              <a:t>initial</a:t>
            </a:r>
            <a:r>
              <a:rPr lang="en"/>
              <a:t> position and trigger the game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def play_room()</a:t>
            </a:r>
            <a:r>
              <a:rPr lang="en"/>
              <a:t>:  Examine if the player is in target room, if not gives the options (Explore or Examine).</a:t>
            </a:r>
            <a:endParaRPr/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explore_room(): </a:t>
            </a:r>
            <a:r>
              <a:rPr lang="en"/>
              <a:t>Gives a descriptions of items and the location.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get_next_room_of_door()</a:t>
            </a:r>
            <a:r>
              <a:rPr lang="en"/>
              <a:t>: Analyze the 2 rooms of the door and send the player to the one he is not in.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examine_item:</a:t>
            </a:r>
            <a:r>
              <a:rPr lang="en"/>
              <a:t> Depending of the item will add keys to player inventory list or interact with doors to trigger the get_next_room_of_door.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54450" y="2868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Overview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175" y="1066425"/>
            <a:ext cx="3010650" cy="30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189150" y="1101125"/>
            <a:ext cx="65502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Functions improvement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</a:rPr>
              <a:t>Def explore_room()</a:t>
            </a:r>
            <a:endParaRPr sz="18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Conditional</a:t>
            </a:r>
            <a:r>
              <a:rPr lang="en" sz="1800">
                <a:solidFill>
                  <a:schemeClr val="dk1"/>
                </a:solidFill>
              </a:rPr>
              <a:t> loop in the explore function and prevent the wrong answers: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700" y="2985552"/>
            <a:ext cx="4474699" cy="11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Technical Challenge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1185925" y="1563100"/>
            <a:ext cx="39261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was the most important technical challenge you faced?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Modifications of functions which are included in other functions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p33"/>
          <p:cNvSpPr txBox="1"/>
          <p:nvPr>
            <p:ph idx="3" type="subTitle"/>
          </p:nvPr>
        </p:nvSpPr>
        <p:spPr>
          <a:xfrm>
            <a:off x="1185925" y="2742200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did you overcome that challenge?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Understanding the purpose of each one of the functions in each other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850" y="608750"/>
            <a:ext cx="3926001" cy="39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Technical Challenge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22" name="Google Shape;222;p34"/>
          <p:cNvSpPr txBox="1"/>
          <p:nvPr>
            <p:ph idx="1" type="subTitle"/>
          </p:nvPr>
        </p:nvSpPr>
        <p:spPr>
          <a:xfrm>
            <a:off x="1185925" y="1563100"/>
            <a:ext cx="39261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was the most important technical challenge you faced?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Import of the function to an external files and then import then back to the Jupyter notebook file.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34"/>
          <p:cNvSpPr txBox="1"/>
          <p:nvPr>
            <p:ph idx="3" type="subTitle"/>
          </p:nvPr>
        </p:nvSpPr>
        <p:spPr>
          <a:xfrm>
            <a:off x="1185925" y="2742200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did you overcome that challenge?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By creating both folders in a local directory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2330" l="-10220" r="10220" t="-2330"/>
          <a:stretch/>
        </p:blipFill>
        <p:spPr>
          <a:xfrm>
            <a:off x="5923625" y="187125"/>
            <a:ext cx="305496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Big Mistake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4678500" y="2689375"/>
            <a:ext cx="37272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did you learn from it?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understand the function first and plan how to integrate all its aspects instead of do the code and then improvise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1" name="Google Shape;231;p35"/>
          <p:cNvSpPr txBox="1"/>
          <p:nvPr>
            <p:ph idx="3" type="subTitle"/>
          </p:nvPr>
        </p:nvSpPr>
        <p:spPr>
          <a:xfrm>
            <a:off x="4678500" y="1703850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was the biggest mistake you made during this project?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Introduce validation input to avoid errors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00" y="1076500"/>
            <a:ext cx="2990500" cy="2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Demo Slide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 to your project: </a:t>
            </a:r>
            <a:r>
              <a:rPr lang="en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https://colab.research.google.com/drive/1DmJPs8yUjABNb9YYaAkS_im9io4ooUQU?usp=sharing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36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025" y="767963"/>
            <a:ext cx="3607575" cy="3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198" r="32263" t="0"/>
          <a:stretch/>
        </p:blipFill>
        <p:spPr>
          <a:xfrm>
            <a:off x="0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246" name="Google Shape;246;p37"/>
          <p:cNvSpPr txBox="1"/>
          <p:nvPr>
            <p:ph idx="1" type="subTitle"/>
          </p:nvPr>
        </p:nvSpPr>
        <p:spPr>
          <a:xfrm>
            <a:off x="4229100" y="22543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Name: Quest: Escape Room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Presented by: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Louis Ampobi, Ryan van den Akker, Ivan Jimenez, João Sousa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Thank You!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Congratulations, you escaped!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